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3548" autoAdjust="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6"/>
          </a:xfrm>
          <a:prstGeom prst="rect">
            <a:avLst/>
          </a:prstGeom>
        </p:spPr>
        <p:txBody>
          <a:bodyPr vert="horz" lIns="92555" tIns="46276" rIns="92555" bIns="4627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6"/>
          </a:xfrm>
          <a:prstGeom prst="rect">
            <a:avLst/>
          </a:prstGeom>
        </p:spPr>
        <p:txBody>
          <a:bodyPr vert="horz" lIns="92555" tIns="46276" rIns="92555" bIns="46276" rtlCol="0"/>
          <a:lstStyle>
            <a:lvl1pPr algn="r">
              <a:defRPr sz="1300"/>
            </a:lvl1pPr>
          </a:lstStyle>
          <a:p>
            <a:fld id="{20D0122D-8030-4EBA-B976-F4D0AEC68E94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5" tIns="46276" rIns="92555" bIns="462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8" y="4759643"/>
            <a:ext cx="5510530" cy="4509136"/>
          </a:xfrm>
          <a:prstGeom prst="rect">
            <a:avLst/>
          </a:prstGeom>
        </p:spPr>
        <p:txBody>
          <a:bodyPr vert="horz" lIns="92555" tIns="46276" rIns="92555" bIns="4627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5"/>
            <a:ext cx="2984870" cy="501016"/>
          </a:xfrm>
          <a:prstGeom prst="rect">
            <a:avLst/>
          </a:prstGeom>
        </p:spPr>
        <p:txBody>
          <a:bodyPr vert="horz" lIns="92555" tIns="46276" rIns="92555" bIns="4627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5"/>
            <a:ext cx="2984870" cy="501016"/>
          </a:xfrm>
          <a:prstGeom prst="rect">
            <a:avLst/>
          </a:prstGeom>
        </p:spPr>
        <p:txBody>
          <a:bodyPr vert="horz" lIns="92555" tIns="46276" rIns="92555" bIns="46276" rtlCol="0" anchor="b"/>
          <a:lstStyle>
            <a:lvl1pPr algn="r">
              <a:defRPr sz="1300"/>
            </a:lvl1pPr>
          </a:lstStyle>
          <a:p>
            <a:fld id="{64A9C695-DEEE-4117-9227-778A0048E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B38E-CE1E-4EA3-B89E-426F2741DB79}" type="datetimeFigureOut">
              <a:rPr lang="ru-RU" smtClean="0"/>
              <a:pPr/>
              <a:t>13.08.2016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73ED6-A274-4EC3-A0D7-177A3D70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34"/>
          </a:xfrm>
        </p:spPr>
        <p:txBody>
          <a:bodyPr/>
          <a:lstStyle/>
          <a:p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Текущий ремонтные работы за 2016 год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18573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400" dirty="0" smtClean="0"/>
              <a:t>Замена светильников и доводчика дверей</a:t>
            </a:r>
          </a:p>
          <a:p>
            <a:pPr algn="just"/>
            <a:r>
              <a:rPr lang="ru-RU" sz="2400" dirty="0" smtClean="0"/>
              <a:t>Тестовая установка светильников с датчиком движения</a:t>
            </a:r>
          </a:p>
          <a:p>
            <a:pPr algn="just"/>
            <a:r>
              <a:rPr lang="ru-RU" sz="2400" dirty="0" smtClean="0"/>
              <a:t>Установка системы полива во дворе</a:t>
            </a:r>
          </a:p>
          <a:p>
            <a:pPr algn="just"/>
            <a:r>
              <a:rPr lang="ru-RU" sz="2400" dirty="0" smtClean="0"/>
              <a:t>Текущий ремонт элеваторных узлов (установлен стационарный сгон, заменены краны)</a:t>
            </a:r>
          </a:p>
          <a:p>
            <a:pPr algn="just"/>
            <a:r>
              <a:rPr lang="ru-RU" sz="2400" dirty="0" smtClean="0"/>
              <a:t>Частичный ремонт кровли крыши дома №49</a:t>
            </a:r>
          </a:p>
          <a:p>
            <a:pPr algn="just"/>
            <a:r>
              <a:rPr lang="ru-RU" sz="2400" dirty="0" smtClean="0"/>
              <a:t>Ремонт автоматических ворот на въезде во двор</a:t>
            </a:r>
            <a:endParaRPr lang="ru-RU" sz="2400" dirty="0"/>
          </a:p>
        </p:txBody>
      </p:sp>
      <p:pic>
        <p:nvPicPr>
          <p:cNvPr id="4" name="Рисунок 3" descr="Logo tsent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52" y="166384"/>
            <a:ext cx="926148" cy="976600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57158" y="3000372"/>
            <a:ext cx="8229600" cy="64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ru-RU" sz="2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БЫЛО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:		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Улучшения в работе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КСК	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СТАЛО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28596" y="3643314"/>
            <a:ext cx="3857652" cy="2643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500" dirty="0" smtClean="0"/>
              <a:t>СВЕТ: Оплата в течение 5 календарных дней после выставления счета-фактуры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500" dirty="0" smtClean="0"/>
              <a:t>ЗЕМЛЯ: Не была зарегистрирована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15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15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500" dirty="0" smtClean="0"/>
              <a:t>КРЫША: Течь в крыше с 2015 года 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857752" y="3643314"/>
            <a:ext cx="3786214" cy="292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 smtClean="0"/>
              <a:t>СВЕТ: Отсрочка платежа до 25 числа следующего за расчетным периодом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 smtClean="0"/>
              <a:t>ЗЕМЛЯ: Произведена регистрации через ЦОН, рассчитан и уплачен налог на землю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 smtClean="0"/>
              <a:t>ДВОР: Посажены деревья во дворе и по улице Толе би, предоставленные </a:t>
            </a:r>
            <a:r>
              <a:rPr lang="ru-RU" sz="1600" dirty="0" err="1" smtClean="0"/>
              <a:t>Акиматом</a:t>
            </a:r>
            <a:r>
              <a:rPr lang="ru-RU" sz="1600" dirty="0" smtClean="0"/>
              <a:t> Медеуского района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 smtClean="0"/>
              <a:t>КРЫША: Произведен частичный ремонт крыши </a:t>
            </a:r>
            <a:r>
              <a:rPr lang="ru-RU" sz="1600" b="1" dirty="0" smtClean="0">
                <a:solidFill>
                  <a:srgbClr val="FF0000"/>
                </a:solidFill>
              </a:rPr>
              <a:t>за  счет </a:t>
            </a:r>
            <a:r>
              <a:rPr lang="ru-RU" sz="1600" dirty="0" smtClean="0"/>
              <a:t>прилегающего здания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929058" y="4429132"/>
            <a:ext cx="857256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929058" y="5857892"/>
            <a:ext cx="857256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357686" y="3786190"/>
            <a:ext cx="419104" cy="3571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122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Текущий ремонтные работы за 2016 год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104</cp:revision>
  <dcterms:created xsi:type="dcterms:W3CDTF">2015-03-11T10:01:13Z</dcterms:created>
  <dcterms:modified xsi:type="dcterms:W3CDTF">2016-08-13T12:48:54Z</dcterms:modified>
</cp:coreProperties>
</file>